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4"/>
    <p:restoredTop sz="94828"/>
  </p:normalViewPr>
  <p:slideViewPr>
    <p:cSldViewPr snapToGrid="0" snapToObjects="1">
      <p:cViewPr varScale="1">
        <p:scale>
          <a:sx n="105" d="100"/>
          <a:sy n="105" d="100"/>
        </p:scale>
        <p:origin x="200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PLEASE SAVE ME IM KIDNAPPED THIS PERSON IS FORCING ME TO TRY THESE PHONES</c:v>
                </c:pt>
                <c:pt idx="1">
                  <c:v>Yes! Of course I would recommend this sexy phone!!</c:v>
                </c:pt>
                <c:pt idx="2">
                  <c:v>No!! It is really shit and I hate it!!!</c:v>
                </c:pt>
                <c:pt idx="3">
                  <c:v>I'm just going to use this for porn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10</c:v>
                </c:pt>
                <c:pt idx="2">
                  <c:v>2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A0-854A-A004-62EB976D05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PLEASE SAVE ME IM KIDNAPPED THIS PERSON IS FORCING ME TO TRY THESE PHONES</c:v>
                </c:pt>
                <c:pt idx="1">
                  <c:v>Yes! Of course I would recommend this sexy phone!!</c:v>
                </c:pt>
                <c:pt idx="2">
                  <c:v>No!! It is really shit and I hate it!!!</c:v>
                </c:pt>
                <c:pt idx="3">
                  <c:v>I'm just going to use this for porn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3A0-854A-A004-62EB976D05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PLEASE SAVE ME IM KIDNAPPED THIS PERSON IS FORCING ME TO TRY THESE PHONES</c:v>
                </c:pt>
                <c:pt idx="1">
                  <c:v>Yes! Of course I would recommend this sexy phone!!</c:v>
                </c:pt>
                <c:pt idx="2">
                  <c:v>No!! It is really shit and I hate it!!!</c:v>
                </c:pt>
                <c:pt idx="3">
                  <c:v>I'm just going to use this for porn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C3A0-854A-A004-62EB976D0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2015856"/>
        <c:axId val="1072017504"/>
      </c:barChart>
      <c:catAx>
        <c:axId val="107201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2017504"/>
        <c:crosses val="autoZero"/>
        <c:auto val="1"/>
        <c:lblAlgn val="ctr"/>
        <c:lblOffset val="100"/>
        <c:noMultiLvlLbl val="0"/>
      </c:catAx>
      <c:valAx>
        <c:axId val="107201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201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0711E-E543-5AE9-131B-ADF6833B7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378E4-C188-8D2D-7035-7A8F5DE66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B3A26-7458-9183-1211-45C1D320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EE331-8F56-D5C8-A418-2F7AFA0B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8D66C-60ED-A4D5-B4A2-E59F0FF6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84FFD-DBA9-A2A1-5DF4-62BF404C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64EB2-2A11-A116-202C-3B08A01BC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E943D-AE9D-E6D6-E491-037ADEDB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45AFE-6E7F-6A73-59CA-BF2951162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CBB9E-DFD0-FE7A-819C-12FBD428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3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024BE7-9FFC-967E-A17A-66E0059278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893C1-3F61-8E95-893D-0AE37E9C7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51735-13AB-5C33-E94C-42A6DC364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316B6-7C87-1D10-0E3D-6AD31B6F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61EBA-48D3-611E-9084-7A6326A7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1108-C694-DD2F-9A0D-C3020C52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353CC-183F-1FE6-743E-BCBDCB83B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4BC16-EFC9-F6D5-3689-0412E095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23C9D-D8F7-AED3-09DC-76ED776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88C93-01F0-7446-9C07-B65562D87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277E-794F-4592-FD33-B5B887B7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38564-5FE9-D2FE-ED95-405AB89F3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A6C56-0AD1-9932-6552-BEC2ACFFC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6C625-1554-9209-6822-425CC932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E6170-7C8C-CDA1-CF79-352E6F01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6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63669-B164-DFE5-2FDB-A5AFCCFA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3A37E-0102-3311-CC1E-F362FCFA1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A1769-0E9D-0566-8DDD-072A39A98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0ED69-9B0B-CEC6-85EF-3F7EAE64B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B6497-64AD-465D-CB53-C1721F85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33B34-DEBC-2E91-FD3C-E67FA9F6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1148A-AB34-9F54-927C-DEDC481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2F77-0386-E347-A931-F6678E61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5CDCA-26DD-65F3-0607-2C8AA23D7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580D0-3039-D045-0DE7-58AAEEBD5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FCFC55-C0B5-D731-E432-5A774E6E41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7FF4E4-37B1-C18B-8E1B-91FE39299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F2F018-DFAD-27E8-5CC4-7AF57952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AA4BD1-2EC3-A8E9-B380-02BAA49D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5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D0CCF-8239-124E-6ECA-206EBBA4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D18DC-F3A6-CD2F-A1CE-3F1059F3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47740-EBBD-FDCE-8B1E-0E863D08C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FDADF8-0A17-8191-D187-722F7D17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8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6040F-18E1-0467-2694-10A1DEC8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02ABD-95D6-280D-8310-3B66F84B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A13B5-AC96-BBDE-743C-EAFCEA4A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5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4E02-46FD-3EA8-19E5-91757F665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AAFF5-9420-3831-57B6-ACF4F88C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5DC26C-3CA9-9BCF-688A-F55CB12A7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FDF7D-AFEF-7F41-7EFD-D1049FF4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F6F00-6819-A8B0-F3C7-C1FCD7542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76CB8-B5C7-3038-446D-920DE0C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9C15-271D-63A0-3FFF-775BF52F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55D36F-64E9-011A-FD82-B581ECDD6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342EE-8848-EEDA-2B5B-8FF2A0BE2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01300-89EF-E4C7-828A-D9ED97BD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2BC5B-FB29-F154-53C7-A8F0E076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508CB-7E76-B453-C64D-809D6BDB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8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3CA97-9865-585A-4560-2CFB1D0D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5324C-C09A-027F-C34D-B27DE5910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1CB9A-2021-0802-327B-F8445E896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EF088-E6DB-D642-AAF1-A3A55CE141E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F65B0-1BA9-10B3-9475-82D55766C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8205A-0201-F4F4-1423-D08D824F1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D279A-28E7-9F42-8ED7-DA1774408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8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DB92-CFE6-DD95-3232-BEB9E11A9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China phone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21F616-F45D-1EB5-A799-ED9BEE1B65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China phone 1 but 2x </a:t>
            </a:r>
            <a:r>
              <a:rPr lang="en-US" strike="sngStrike" dirty="0"/>
              <a:t>worse</a:t>
            </a:r>
            <a:r>
              <a:rPr lang="en-US" dirty="0"/>
              <a:t> better</a:t>
            </a:r>
          </a:p>
        </p:txBody>
      </p:sp>
    </p:spTree>
    <p:extLst>
      <p:ext uri="{BB962C8B-B14F-4D97-AF65-F5344CB8AC3E}">
        <p14:creationId xmlns:p14="http://schemas.microsoft.com/office/powerpoint/2010/main" val="1705953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92FBE-9F1E-593E-5C19-28304B1F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Goodbye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C2DED-8593-AFD6-391E-EA93B2B9F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Buy China phone 2 from </a:t>
            </a:r>
          </a:p>
          <a:p>
            <a:pPr marL="0" indent="0">
              <a:buNone/>
            </a:pPr>
            <a:r>
              <a:rPr lang="en-US" dirty="0"/>
              <a:t>BuyChinaPhone2RightNow.Jiafei.org</a:t>
            </a:r>
          </a:p>
        </p:txBody>
      </p:sp>
    </p:spTree>
    <p:extLst>
      <p:ext uri="{BB962C8B-B14F-4D97-AF65-F5344CB8AC3E}">
        <p14:creationId xmlns:p14="http://schemas.microsoft.com/office/powerpoint/2010/main" val="293226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83682-BD41-89AE-5414-057AEF32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China phone 2 look like?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755A8B-524D-1659-91DA-252A4D0690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802" r="17050"/>
          <a:stretch/>
        </p:blipFill>
        <p:spPr>
          <a:xfrm>
            <a:off x="7535538" y="1803390"/>
            <a:ext cx="3910988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5B2F65-F9A1-6021-32B6-1C39FA79EF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55" t="25781" r="38182" b="7130"/>
          <a:stretch/>
        </p:blipFill>
        <p:spPr>
          <a:xfrm>
            <a:off x="451692" y="1465243"/>
            <a:ext cx="5894023" cy="502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10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5BF60-3EDD-722C-1CDD-7D720A681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119"/>
            <a:ext cx="10515600" cy="16135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How many people will recommend</a:t>
            </a:r>
            <a:br>
              <a:rPr lang="en-US" dirty="0"/>
            </a:br>
            <a:r>
              <a:rPr lang="en-US" dirty="0"/>
              <a:t>China phone 2</a:t>
            </a:r>
            <a:br>
              <a:rPr lang="en-US" dirty="0"/>
            </a:br>
            <a:r>
              <a:rPr lang="en-US" dirty="0"/>
              <a:t>to other people?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EE13E6-5C44-B997-6D05-8621B6223F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643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465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45920-8F3D-DFFE-B77E-F0AE89C4A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camera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4AFAA-D2B8-BCF6-1398-9AC924674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took this picture with the China phone 2, It looks so much better than other phones!!!!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C55F17-EA92-244A-5285-80EEBFF4B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59" y="2952520"/>
            <a:ext cx="11332684" cy="390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9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5CC6A-376E-C793-CEA2-3CEBD986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it’s OS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26887-5D09-0DAD-47BD-6A6F0BAD4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249"/>
            <a:ext cx="10515600" cy="4351338"/>
          </a:xfrm>
        </p:spPr>
        <p:txBody>
          <a:bodyPr/>
          <a:lstStyle/>
          <a:p>
            <a:r>
              <a:rPr lang="en-US" dirty="0"/>
              <a:t>We took this picture of the China phone 2’s home screen with another China phone 2!!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E43696-C610-7E25-71C2-0ECBE539C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2262250"/>
            <a:ext cx="10079736" cy="446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5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08E3-F5C7-33B3-7A4A-D9AFAD17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does it’s battery last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AD994-AC18-7141-D0AC-EB377F7D5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 seconds</a:t>
            </a:r>
          </a:p>
        </p:txBody>
      </p:sp>
    </p:spTree>
    <p:extLst>
      <p:ext uri="{BB962C8B-B14F-4D97-AF65-F5344CB8AC3E}">
        <p14:creationId xmlns:p14="http://schemas.microsoft.com/office/powerpoint/2010/main" val="251911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74FF2-123C-0109-3289-3CD36FF81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audio on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B7F7-6182-2E22-3AF0-E9341F99D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has Flop music preinstalled and the AI inside the phone is ONLY to find out if your music is flop approved or not.</a:t>
            </a:r>
          </a:p>
          <a:p>
            <a:endParaRPr lang="en-US" dirty="0"/>
          </a:p>
          <a:p>
            <a:r>
              <a:rPr lang="en-US" dirty="0"/>
              <a:t>If you play </a:t>
            </a:r>
            <a:r>
              <a:rPr lang="en-US" dirty="0" err="1"/>
              <a:t>daboyz</a:t>
            </a:r>
            <a:r>
              <a:rPr lang="en-US" dirty="0"/>
              <a:t> music then the phone will fucking explode and you will have to pay me (the creator) a $32387 fee.</a:t>
            </a:r>
          </a:p>
        </p:txBody>
      </p:sp>
    </p:spTree>
    <p:extLst>
      <p:ext uri="{BB962C8B-B14F-4D97-AF65-F5344CB8AC3E}">
        <p14:creationId xmlns:p14="http://schemas.microsoft.com/office/powerpoint/2010/main" val="95583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9C5F9-F11C-948B-BD3D-41A19EF5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apps are on this 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6538-5205-A179-AA31-CD0D2EA85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has less preinstalled because unlike the China phone 1 we actually bothered to make a app store!</a:t>
            </a:r>
          </a:p>
          <a:p>
            <a:endParaRPr lang="en-US" dirty="0"/>
          </a:p>
          <a:p>
            <a:r>
              <a:rPr lang="en-US" dirty="0"/>
              <a:t>Preinstalled apps:</a:t>
            </a:r>
          </a:p>
          <a:p>
            <a:r>
              <a:rPr lang="en-US" dirty="0"/>
              <a:t>Porn (To watch porn for only $0.01)</a:t>
            </a:r>
          </a:p>
          <a:p>
            <a:r>
              <a:rPr lang="en-US" dirty="0"/>
              <a:t>App store (Buy apps or get free ones!)</a:t>
            </a:r>
          </a:p>
          <a:p>
            <a:r>
              <a:rPr lang="en-US" dirty="0" err="1"/>
              <a:t>Jiafei</a:t>
            </a:r>
            <a:r>
              <a:rPr lang="en-US" dirty="0"/>
              <a:t> product app (To buy products!!)</a:t>
            </a:r>
          </a:p>
          <a:p>
            <a:r>
              <a:rPr lang="en-US" dirty="0"/>
              <a:t>Rich husband finder (to find sexy hot husband)</a:t>
            </a:r>
          </a:p>
          <a:p>
            <a:r>
              <a:rPr lang="en-US" dirty="0"/>
              <a:t>China phone help (used for if your </a:t>
            </a:r>
            <a:r>
              <a:rPr lang="en-US" dirty="0" err="1"/>
              <a:t>china</a:t>
            </a:r>
            <a:r>
              <a:rPr lang="en-US" dirty="0"/>
              <a:t> is about to explode)</a:t>
            </a:r>
          </a:p>
        </p:txBody>
      </p:sp>
    </p:spTree>
    <p:extLst>
      <p:ext uri="{BB962C8B-B14F-4D97-AF65-F5344CB8AC3E}">
        <p14:creationId xmlns:p14="http://schemas.microsoft.com/office/powerpoint/2010/main" val="394156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75C6A-108C-461A-4D98-A849D9DB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does it cost to buy?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989CA-9E61-AE48-5877-2F8F57103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phone is so cheap, I’m actually going into debt because of this. That’s why you have to pay a fee for every app.</a:t>
            </a:r>
          </a:p>
          <a:p>
            <a:endParaRPr lang="en-US" dirty="0"/>
          </a:p>
          <a:p>
            <a:r>
              <a:rPr lang="en-US" dirty="0"/>
              <a:t>It costs only $372309</a:t>
            </a:r>
          </a:p>
          <a:p>
            <a:endParaRPr lang="en-US" dirty="0"/>
          </a:p>
          <a:p>
            <a:r>
              <a:rPr lang="en-US" dirty="0"/>
              <a:t>Those specifications are way too much for this price, I might have to increase the price some day so I don’t lose more money.</a:t>
            </a:r>
          </a:p>
        </p:txBody>
      </p:sp>
    </p:spTree>
    <p:extLst>
      <p:ext uri="{BB962C8B-B14F-4D97-AF65-F5344CB8AC3E}">
        <p14:creationId xmlns:p14="http://schemas.microsoft.com/office/powerpoint/2010/main" val="299838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309</Words>
  <Application>Microsoft Macintosh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China phone 2</vt:lpstr>
      <vt:lpstr>What does China phone 2 look like?</vt:lpstr>
      <vt:lpstr>How many people will recommend China phone 2 to other people?</vt:lpstr>
      <vt:lpstr>What does the camera look like?</vt:lpstr>
      <vt:lpstr>What does it’s OS look like?</vt:lpstr>
      <vt:lpstr>How long does it’s battery last</vt:lpstr>
      <vt:lpstr>How is the audio on this?</vt:lpstr>
      <vt:lpstr>What apps are on this one?</vt:lpstr>
      <vt:lpstr>How much does it cost to buy?</vt:lpstr>
      <vt:lpstr>Goodbye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 phone 2</dc:title>
  <dc:creator>Microsoft Office User</dc:creator>
  <cp:lastModifiedBy>Microsoft Office User</cp:lastModifiedBy>
  <cp:revision>1</cp:revision>
  <dcterms:created xsi:type="dcterms:W3CDTF">2024-06-18T19:41:32Z</dcterms:created>
  <dcterms:modified xsi:type="dcterms:W3CDTF">2024-06-18T20:10:55Z</dcterms:modified>
</cp:coreProperties>
</file>